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66" r:id="rId3"/>
    <p:sldId id="257" r:id="rId4"/>
    <p:sldId id="258" r:id="rId5"/>
    <p:sldId id="259" r:id="rId6"/>
    <p:sldId id="268" r:id="rId7"/>
    <p:sldId id="260" r:id="rId8"/>
    <p:sldId id="263" r:id="rId9"/>
    <p:sldId id="264" r:id="rId10"/>
    <p:sldId id="265" r:id="rId11"/>
    <p:sldId id="261" r:id="rId12"/>
    <p:sldId id="262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751"/>
  </p:normalViewPr>
  <p:slideViewPr>
    <p:cSldViewPr snapToGrid="0" snapToObjects="1">
      <p:cViewPr varScale="1">
        <p:scale>
          <a:sx n="95" d="100"/>
          <a:sy n="9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0E5EE-3996-1146-ADDA-8443C7134C23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80BE3-75AC-364A-8ADA-A763AF7C3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9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0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0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3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04274-18E1-994B-ABC2-F9AEDC4D4542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1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78" y="728654"/>
            <a:ext cx="7464347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57275" y="600074"/>
            <a:ext cx="4027169" cy="312896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57275" y="3600450"/>
            <a:ext cx="4027169" cy="291274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299835" y="600074"/>
            <a:ext cx="3830003" cy="300037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299835" y="3600450"/>
            <a:ext cx="3830003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1" y="564460"/>
            <a:ext cx="8387351" cy="59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0" y="516034"/>
            <a:ext cx="8535012" cy="60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946150"/>
            <a:ext cx="889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41361" y="1292224"/>
            <a:ext cx="4645025" cy="425132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872163" y="1292224"/>
            <a:ext cx="4157665" cy="42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" y="1225404"/>
            <a:ext cx="6023241" cy="393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73" y="1290921"/>
            <a:ext cx="5968628" cy="37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9" y="4206237"/>
            <a:ext cx="10986672" cy="2319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2" y="148799"/>
            <a:ext cx="5748735" cy="1862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83" y="150603"/>
            <a:ext cx="5819019" cy="38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45" y="142872"/>
            <a:ext cx="6660436" cy="4581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" y="153987"/>
            <a:ext cx="5676900" cy="190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8" y="4794327"/>
            <a:ext cx="8158162" cy="19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6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46150"/>
            <a:ext cx="10871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1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058400" cy="65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3249" y="-4"/>
            <a:ext cx="3586164" cy="340390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3352800" cy="330041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002587" y="0"/>
            <a:ext cx="3498851" cy="34039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03249" y="3403905"/>
            <a:ext cx="3360737" cy="34540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470400" y="3457575"/>
            <a:ext cx="3302000" cy="34004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8016875" y="3403905"/>
            <a:ext cx="3284538" cy="34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3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2019-02-04T16:14:06Z</dcterms:created>
  <dcterms:modified xsi:type="dcterms:W3CDTF">2019-02-04T17:39:39Z</dcterms:modified>
</cp:coreProperties>
</file>